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81" r:id="rId2"/>
  </p:sldIdLst>
  <p:sldSz cx="9144000" cy="5143500" type="screen16x9"/>
  <p:notesSz cx="7010400" cy="9236075"/>
  <p:embeddedFontLst>
    <p:embeddedFont>
      <p:font typeface="Spicy Rice" panose="020B0604020202020204" charset="0"/>
      <p:regular r:id="rId4"/>
    </p:embeddedFont>
    <p:embeddedFont>
      <p:font typeface="Proxima Nova" panose="020B0604020202020204" charset="0"/>
      <p:regular r:id="rId5"/>
      <p:bold r:id="rId6"/>
      <p:italic r:id="rId7"/>
      <p:boldItalic r:id="rId8"/>
    </p:embeddedFont>
    <p:embeddedFont>
      <p:font typeface="Acme" panose="020B0604020202020204" charset="0"/>
      <p:regular r:id="rId9"/>
    </p:embeddedFont>
    <p:embeddedFont>
      <p:font typeface="Alfa Slab One" panose="020B0604020202020204" charset="0"/>
      <p:regular r:id="rId10"/>
    </p:embeddedFont>
    <p:embeddedFont>
      <p:font typeface="Wendy One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0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7912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</p:spPr>
        <p:txBody>
          <a:bodyPr lIns="92815" tIns="92815" rIns="92815" bIns="9281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43488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lIns="92815" tIns="92815" rIns="92815" bIns="9281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838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101975" y="115425"/>
            <a:ext cx="8886600" cy="57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accent5"/>
                </a:solidFill>
                <a:latin typeface="Spicy Rice"/>
                <a:ea typeface="Spicy Rice"/>
                <a:cs typeface="Spicy Rice"/>
                <a:sym typeface="Spicy Rice"/>
              </a:rPr>
              <a:t>All About Me..._!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119850" y="693125"/>
            <a:ext cx="3156000" cy="1887300"/>
          </a:xfrm>
          <a:prstGeom prst="rect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Acme"/>
                <a:ea typeface="Acme"/>
                <a:cs typeface="Acme"/>
                <a:sym typeface="Acme"/>
              </a:rPr>
              <a:t>My Birthday:  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Acme"/>
                <a:ea typeface="Acme"/>
                <a:cs typeface="Acme"/>
                <a:sym typeface="Acme"/>
              </a:rPr>
              <a:t>I was born in: 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I </a:t>
            </a:r>
            <a:r>
              <a:rPr lang="en" smtClean="0">
                <a:latin typeface="Acme"/>
                <a:ea typeface="Acme"/>
                <a:cs typeface="Acme"/>
                <a:sym typeface="Acme"/>
              </a:rPr>
              <a:t>live in</a:t>
            </a:r>
            <a:r>
              <a:rPr lang="en" smtClean="0">
                <a:latin typeface="Acme"/>
                <a:ea typeface="Acme"/>
                <a:cs typeface="Acme"/>
                <a:sym typeface="Acme"/>
              </a:rPr>
              <a:t>: </a:t>
            </a:r>
            <a:endParaRPr lang="en" dirty="0"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Acme"/>
                <a:ea typeface="Acme"/>
                <a:cs typeface="Acme"/>
                <a:sym typeface="Acme"/>
              </a:rPr>
              <a:t>I am ___ years old.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19850" y="2690450"/>
            <a:ext cx="3156000" cy="2176200"/>
          </a:xfrm>
          <a:prstGeom prst="rect">
            <a:avLst/>
          </a:prstGeom>
          <a:noFill/>
          <a:ln w="28575" cap="flat" cmpd="sng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latin typeface="Wendy One"/>
                <a:ea typeface="Wendy One"/>
                <a:cs typeface="Wendy One"/>
                <a:sym typeface="Wendy One"/>
              </a:rPr>
              <a:t>My Favorites: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School Subjects: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Color: 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Food: 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Animal: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 txBox="1"/>
          <p:nvPr/>
        </p:nvSpPr>
        <p:spPr>
          <a:xfrm>
            <a:off x="3363050" y="712175"/>
            <a:ext cx="2330100" cy="2527800"/>
          </a:xfrm>
          <a:prstGeom prst="rect">
            <a:avLst/>
          </a:prstGeom>
          <a:noFill/>
          <a:ln w="38100" cap="flat" cmpd="sng">
            <a:solidFill>
              <a:srgbClr val="3D85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 dirty="0">
                <a:latin typeface="Wendy One"/>
                <a:ea typeface="Wendy One"/>
                <a:cs typeface="Wendy One"/>
                <a:sym typeface="Wendy One"/>
              </a:rPr>
              <a:t>A Story About Me!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337" name="Shape 337"/>
          <p:cNvSpPr txBox="1"/>
          <p:nvPr/>
        </p:nvSpPr>
        <p:spPr>
          <a:xfrm>
            <a:off x="5780350" y="702612"/>
            <a:ext cx="3156000" cy="1887300"/>
          </a:xfrm>
          <a:prstGeom prst="rect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latin typeface="Wendy One"/>
                <a:ea typeface="Wendy One"/>
                <a:cs typeface="Wendy One"/>
                <a:sym typeface="Wendy One"/>
              </a:rPr>
              <a:t>Three Goals I Have This Year Are…</a:t>
            </a:r>
          </a:p>
          <a:p>
            <a:pPr marL="457200" lvl="0" indent="-228600" rtl="0">
              <a:spcBef>
                <a:spcPts val="0"/>
              </a:spcBef>
              <a:buFont typeface="Acme"/>
              <a:buAutoNum type="arabicPeriod"/>
            </a:pPr>
            <a:r>
              <a:rPr lang="en" u="sng">
                <a:latin typeface="Acme"/>
                <a:ea typeface="Acme"/>
                <a:cs typeface="Acme"/>
                <a:sym typeface="Acme"/>
              </a:rPr>
              <a:t> </a:t>
            </a:r>
          </a:p>
          <a:p>
            <a:pPr marL="457200" lvl="0" indent="-228600" rtl="0">
              <a:spcBef>
                <a:spcPts val="0"/>
              </a:spcBef>
              <a:buFont typeface="Acme"/>
              <a:buAutoNum type="arabicPeriod"/>
            </a:pPr>
            <a:r>
              <a:rPr lang="en" u="sng">
                <a:latin typeface="Acme"/>
                <a:ea typeface="Acme"/>
                <a:cs typeface="Acme"/>
                <a:sym typeface="Acme"/>
              </a:rPr>
              <a:t> </a:t>
            </a:r>
          </a:p>
          <a:p>
            <a:pPr marL="457200" lvl="0" indent="-228600" rtl="0">
              <a:spcBef>
                <a:spcPts val="0"/>
              </a:spcBef>
              <a:buFont typeface="Acme"/>
              <a:buAutoNum type="arabicPeriod"/>
            </a:pPr>
            <a:r>
              <a:rPr lang="en" u="sng">
                <a:latin typeface="Acme"/>
                <a:ea typeface="Acme"/>
                <a:cs typeface="Acme"/>
                <a:sym typeface="Acme"/>
              </a:rPr>
              <a:t> 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5780350" y="2699937"/>
            <a:ext cx="3156000" cy="2176200"/>
          </a:xfrm>
          <a:prstGeom prst="rect">
            <a:avLst/>
          </a:prstGeom>
          <a:noFill/>
          <a:ln w="28575" cap="flat" cmpd="sng">
            <a:solidFill>
              <a:srgbClr val="A61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latin typeface="Wendy One"/>
                <a:ea typeface="Wendy One"/>
                <a:cs typeface="Wendy One"/>
                <a:sym typeface="Wendy One"/>
              </a:rPr>
              <a:t>Other Facts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I’m good at: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My nickname is: 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I don’t like: 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cme"/>
              <a:ea typeface="Acme"/>
              <a:cs typeface="Acme"/>
              <a:sym typeface="Acm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Acme"/>
                <a:ea typeface="Acme"/>
                <a:cs typeface="Acme"/>
                <a:sym typeface="Acme"/>
              </a:rPr>
              <a:t>I want to be: </a:t>
            </a:r>
          </a:p>
        </p:txBody>
      </p:sp>
      <p:sp>
        <p:nvSpPr>
          <p:cNvPr id="339" name="Shape 339"/>
          <p:cNvSpPr/>
          <p:nvPr/>
        </p:nvSpPr>
        <p:spPr>
          <a:xfrm>
            <a:off x="3385050" y="3327900"/>
            <a:ext cx="2253000" cy="1538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Spicy Rice</vt:lpstr>
      <vt:lpstr>Proxima Nova</vt:lpstr>
      <vt:lpstr>Acme</vt:lpstr>
      <vt:lpstr>Alfa Slab One</vt:lpstr>
      <vt:lpstr>Wendy One</vt:lpstr>
      <vt:lpstr>Arial</vt:lpstr>
      <vt:lpstr>gameday</vt:lpstr>
      <vt:lpstr>All About Me..._!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Me..._!</dc:title>
  <dc:creator>Correa Lynn M.</dc:creator>
  <cp:lastModifiedBy>Vaughan Sonja M.</cp:lastModifiedBy>
  <cp:revision>3</cp:revision>
  <cp:lastPrinted>2017-01-11T16:34:37Z</cp:lastPrinted>
  <dcterms:modified xsi:type="dcterms:W3CDTF">2017-09-11T15:26:31Z</dcterms:modified>
</cp:coreProperties>
</file>