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5" d="100"/>
          <a:sy n="75" d="100"/>
        </p:scale>
        <p:origin x="41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93FE-370E-4EB9-9548-163756350E9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5349-6200-40A9-B485-28193079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8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93FE-370E-4EB9-9548-163756350E9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5349-6200-40A9-B485-28193079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3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93FE-370E-4EB9-9548-163756350E9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5349-6200-40A9-B485-28193079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00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93FE-370E-4EB9-9548-163756350E9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5349-6200-40A9-B485-28193079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01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93FE-370E-4EB9-9548-163756350E9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5349-6200-40A9-B485-28193079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93FE-370E-4EB9-9548-163756350E9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5349-6200-40A9-B485-28193079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14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93FE-370E-4EB9-9548-163756350E9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5349-6200-40A9-B485-28193079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74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93FE-370E-4EB9-9548-163756350E9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5349-6200-40A9-B485-28193079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5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93FE-370E-4EB9-9548-163756350E9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5349-6200-40A9-B485-28193079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2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93FE-370E-4EB9-9548-163756350E9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5349-6200-40A9-B485-28193079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02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93FE-370E-4EB9-9548-163756350E9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5349-6200-40A9-B485-28193079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0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293FE-370E-4EB9-9548-163756350E9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05349-6200-40A9-B485-28193079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7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Animal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sz="4400" dirty="0" smtClean="0"/>
              <a:t>Classification: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640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64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Habitat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81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44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12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30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smtClean="0"/>
              <a:t>the Author…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99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Animal: Classification:</vt:lpstr>
      <vt:lpstr>Body</vt:lpstr>
      <vt:lpstr>Habitat</vt:lpstr>
      <vt:lpstr>Food</vt:lpstr>
      <vt:lpstr>Life Cycle</vt:lpstr>
      <vt:lpstr>Fun Facts</vt:lpstr>
      <vt:lpstr>About the Author…</vt:lpstr>
    </vt:vector>
  </TitlesOfParts>
  <Company>Mukilteo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Animal:</dc:title>
  <dc:creator>Vaughan Sonja M.</dc:creator>
  <cp:lastModifiedBy>Vaughan Sonja M.</cp:lastModifiedBy>
  <cp:revision>2</cp:revision>
  <dcterms:created xsi:type="dcterms:W3CDTF">2017-06-08T18:59:07Z</dcterms:created>
  <dcterms:modified xsi:type="dcterms:W3CDTF">2017-06-19T18:04:14Z</dcterms:modified>
</cp:coreProperties>
</file>