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28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BBD44-FAE9-4E0C-AF36-79DAA7BA172D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68BF-C030-4734-99D0-41C30EC3A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04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BBD44-FAE9-4E0C-AF36-79DAA7BA172D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68BF-C030-4734-99D0-41C30EC3A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214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BBD44-FAE9-4E0C-AF36-79DAA7BA172D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68BF-C030-4734-99D0-41C30EC3A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915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BBD44-FAE9-4E0C-AF36-79DAA7BA172D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68BF-C030-4734-99D0-41C30EC3A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97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BBD44-FAE9-4E0C-AF36-79DAA7BA172D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68BF-C030-4734-99D0-41C30EC3A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55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BBD44-FAE9-4E0C-AF36-79DAA7BA172D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68BF-C030-4734-99D0-41C30EC3A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BBD44-FAE9-4E0C-AF36-79DAA7BA172D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68BF-C030-4734-99D0-41C30EC3A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36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BBD44-FAE9-4E0C-AF36-79DAA7BA172D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68BF-C030-4734-99D0-41C30EC3A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96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BBD44-FAE9-4E0C-AF36-79DAA7BA172D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68BF-C030-4734-99D0-41C30EC3A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01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BBD44-FAE9-4E0C-AF36-79DAA7BA172D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68BF-C030-4734-99D0-41C30EC3A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47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BBD44-FAE9-4E0C-AF36-79DAA7BA172D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68BF-C030-4734-99D0-41C30EC3A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141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BBD44-FAE9-4E0C-AF36-79DAA7BA172D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C68BF-C030-4734-99D0-41C30EC3A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5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Communities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76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440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141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664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582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Communities</vt:lpstr>
      <vt:lpstr>PowerPoint Presentation</vt:lpstr>
      <vt:lpstr>PowerPoint Presentation</vt:lpstr>
      <vt:lpstr>PowerPoint Presentation</vt:lpstr>
      <vt:lpstr>PowerPoint Presentation</vt:lpstr>
    </vt:vector>
  </TitlesOfParts>
  <Company>Mukilteo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Communities</dc:title>
  <dc:creator>Vaughan Sonja M.</dc:creator>
  <cp:lastModifiedBy>Vaughan Sonja M.</cp:lastModifiedBy>
  <cp:revision>1</cp:revision>
  <dcterms:created xsi:type="dcterms:W3CDTF">2018-01-18T20:42:37Z</dcterms:created>
  <dcterms:modified xsi:type="dcterms:W3CDTF">2018-01-18T20:42:59Z</dcterms:modified>
</cp:coreProperties>
</file>