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60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0063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117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687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1396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7365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740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843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646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960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390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61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31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281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502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465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309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90533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5369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533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119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2393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Shape 7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1927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Shape 7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008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45192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Shape 7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559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Shape 7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2265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Shape 8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03704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Shape 8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Shape 8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4521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Shape 8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7273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Shape 8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7097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Shape 8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6462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Shape 9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Shape 9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215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Shape 9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Shape 9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5897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Shape 9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666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579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Shape 9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Shape 9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834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Shape 10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8967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Shape 10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Shape 10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8371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Shape 10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91299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hape 10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Shape 10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440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Shape 1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55144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Shape 1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85924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Shape 1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Shape 1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1404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Shape 1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Shape 1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8714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Shape 11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Shape 1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737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21608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Shape 12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Shape 1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7871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Shape 12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Shape 1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31467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Shape 12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Shape 1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4888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Shape 12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Shape 1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3929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Shape 13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Shape 1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67079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Shape 13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Shape 1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07892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Shape 13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Shape 1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036454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Shape 13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Shape 1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54301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Shape 14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Shape 1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9483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Shape 14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Shape 1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504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24835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Shape 14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Shape 1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078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Shape 14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Shape 1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8726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Shape 14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Shape 1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6685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Shape 15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1" name="Shape 1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4245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Shape 15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3" name="Shape 15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627150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Shape 15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6" name="Shape 1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15959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Shape 15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Shape 15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2167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Shape 16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Shape 16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9237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Shape 16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8" name="Shape 16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11313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Shape 16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Shape 16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002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02581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Shape 16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9" name="Shape 16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37398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Shape 17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1" name="Shape 17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07341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Shape 17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3" name="Shape 17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79268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Shape 17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6" name="Shape 17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18058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Shape 17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4" name="Shape 17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91134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Shape 18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6" name="Shape 18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36455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Shape 18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8" name="Shape 18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59146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Shape 18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Shape 18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842615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Shape 18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Shape 18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61563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Shape 19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1" name="Shape 19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485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11841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Shape 19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3" name="Shape 19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027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81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5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58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6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66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70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7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78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internet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>
                <a:solidFill>
                  <a:srgbClr val="FFFFFF"/>
                </a:solidFill>
              </a:rPr>
              <a:t>internet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7639" y="4086014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7175" y="1161437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1801" y="3974525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1161437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2328" y="4086014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899" y="4442075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2125" y="1161437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339" y="4360551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19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4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4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4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49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2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49" y="107023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4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4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49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49" y="1613162"/>
            <a:ext cx="592274" cy="68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7"/>
            <a:ext cx="592299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4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49"/>
            <a:ext cx="592300" cy="68021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293" name="Shape 29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webpage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299" name="Shape 29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webpage</a:t>
            </a:r>
          </a:p>
        </p:txBody>
      </p:sp>
      <p:pic>
        <p:nvPicPr>
          <p:cNvPr id="300" name="Shape 3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49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31" name="Shape 331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32" name="Shape 332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33" name="Shape 333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34" name="Shape 334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35" name="Shape 335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8" name="Shape 33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webpage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344" name="Shape 34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program</a:t>
            </a:r>
          </a:p>
        </p:txBody>
      </p:sp>
      <p:pic>
        <p:nvPicPr>
          <p:cNvPr id="345" name="Shape 3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Shape 3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19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4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4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4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49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2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Shape 37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49" y="107023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Shape 37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Shape 37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Shape 37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Shape 37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4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Shape 37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Shape 37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4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Shape 381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49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49" y="1613162"/>
            <a:ext cx="592274" cy="68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Shape 38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7"/>
            <a:ext cx="592299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4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Shape 386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49"/>
            <a:ext cx="592300" cy="68021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388" name="Shape 38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program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394" name="Shape 39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program</a:t>
            </a:r>
          </a:p>
        </p:txBody>
      </p:sp>
      <p:pic>
        <p:nvPicPr>
          <p:cNvPr id="395" name="Shape 3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Shape 3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Shape 4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49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Shape 4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Shape 4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Shape 4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Shape 4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Shape 4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Shape 4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Shape 4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Shape 4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Shape 4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Shape 4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Shape 4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Shape 4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Shape 4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26" name="Shape 426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27" name="Shape 427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28" name="Shape 428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29" name="Shape 429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30" name="Shape 430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3" name="Shape 43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program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439" name="Shape 43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network</a:t>
            </a:r>
          </a:p>
        </p:txBody>
      </p:sp>
      <p:pic>
        <p:nvPicPr>
          <p:cNvPr id="440" name="Shape 4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Shape 4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Shape 4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Shape 4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Shape 4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Shape 4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Shape 4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Shape 4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Shape 4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Shape 4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Shape 4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Shape 4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Shape 4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19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Shape 4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4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Shape 4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4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Shape 4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4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Shape 4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Shape 4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49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Shape 46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Shape 46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2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Shape 46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Shape 46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49" y="107023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Shape 46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Shape 46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Shape 46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Shape 47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Shape 47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Shape 47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4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Shape 47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Shape 47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Shape 47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4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Shape 47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49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Shape 477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49" y="1613162"/>
            <a:ext cx="592274" cy="68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Shape 47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Shape 479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7"/>
            <a:ext cx="592299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Shape 48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4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Shape 481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49"/>
            <a:ext cx="592300" cy="680219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Shape 482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483" name="Shape 48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network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489" name="Shape 48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network</a:t>
            </a:r>
          </a:p>
        </p:txBody>
      </p:sp>
      <p:pic>
        <p:nvPicPr>
          <p:cNvPr id="490" name="Shape 4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Shape 4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Shape 4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Shape 4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Shape 4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Shape 4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49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Shape 4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Shape 4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Shape 4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Shape 4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Shape 5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Shape 5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Shape 5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Shape 5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Shape 5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Shape 5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Shape 5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Shape 5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Shape 5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Shape 5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Shape 5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Shape 5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Shape 5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Shape 5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Shape 5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Shape 5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462" y="3870825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599" y="3925325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4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4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01075" y="3870812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09650" y="3922712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2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49" y="107023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62425" y="3925312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4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4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49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49" y="1613162"/>
            <a:ext cx="592274" cy="68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7"/>
            <a:ext cx="592299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4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49"/>
            <a:ext cx="592300" cy="68021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internet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internet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508525" y="3925312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362" y="4473175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55000" y="4541187"/>
            <a:ext cx="592274" cy="67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521" name="Shape 521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522" name="Shape 522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523" name="Shape 523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524" name="Shape 524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525" name="Shape 525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6" name="Shape 526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7" name="Shape 527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8" name="Shape 52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network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534" name="Shape 53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enter</a:t>
            </a:r>
          </a:p>
        </p:txBody>
      </p:sp>
      <p:pic>
        <p:nvPicPr>
          <p:cNvPr id="535" name="Shape 5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Shape 5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Shape 5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Shape 5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Shape 5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Shape 5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Shape 5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Shape 5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Shape 5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Shape 5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Shape 5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Shape 5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Shape 5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19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Shape 5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4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Shape 5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4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Shape 5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4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Shape 5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Shape 55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49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Shape 5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Shape 55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2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Shape 55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Shape 56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49" y="107023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Shape 56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Shape 56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Shape 56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Shape 56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Shape 56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Shape 56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Shape 56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4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Shape 56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Shape 56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Shape 57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4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Shape 571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49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Shape 572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49" y="1613162"/>
            <a:ext cx="592274" cy="68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Shape 57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Shape 57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7"/>
            <a:ext cx="592299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Shape 575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4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Shape 576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49"/>
            <a:ext cx="592300" cy="680219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Shape 577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578" name="Shape 57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enter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584" name="Shape 58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enter</a:t>
            </a:r>
          </a:p>
        </p:txBody>
      </p:sp>
      <p:pic>
        <p:nvPicPr>
          <p:cNvPr id="585" name="Shape 5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Shape 5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Shape 5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Shape 5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Shape 5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Shape 5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49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Shape 5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Shape 5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Shape 5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Shape 5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Shape 5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Shape 5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Shape 5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Shape 5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Shape 5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Shape 6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Shape 6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Shape 6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Shape 6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Shape 6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Shape 6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Shape 6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Shape 6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Shape 6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Shape 6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Shape 6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616" name="Shape 616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617" name="Shape 617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618" name="Shape 618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619" name="Shape 619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620" name="Shape 620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1" name="Shape 621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2" name="Shape 622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3" name="Shape 62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enter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629" name="Shape 62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tab</a:t>
            </a:r>
          </a:p>
        </p:txBody>
      </p:sp>
      <p:pic>
        <p:nvPicPr>
          <p:cNvPr id="630" name="Shape 6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Shape 6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Shape 6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Shape 6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Shape 6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Shape 6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Shape 6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Shape 6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Shape 6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Shape 6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Shape 6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Shape 6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Shape 6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19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Shape 6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4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Shape 6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4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Shape 6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4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Shape 6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Shape 6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49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Shape 65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Shape 65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2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Shape 65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Shape 65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49" y="107023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Shape 65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Shape 65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Shape 65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Shape 65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Shape 66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Shape 66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Shape 66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4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Shape 66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Shape 66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Shape 66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4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Shape 66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49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Shape 667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49" y="1613162"/>
            <a:ext cx="592274" cy="68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Shape 66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Shape 669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7"/>
            <a:ext cx="592299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Shape 67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4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Shape 671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49"/>
            <a:ext cx="592300" cy="680219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Shape 672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673" name="Shape 67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tab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679" name="Shape 67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tab</a:t>
            </a:r>
          </a:p>
        </p:txBody>
      </p:sp>
      <p:pic>
        <p:nvPicPr>
          <p:cNvPr id="680" name="Shape 6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Shape 6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Shape 6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Shape 6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Shape 6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Shape 6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49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Shape 6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Shape 6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Shape 6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Shape 6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Shape 6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Shape 6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Shape 6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Shape 6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Shape 6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Shape 6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Shape 6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Shape 6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Shape 7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Shape 7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Shape 7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Shape 7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Shape 7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Shape 7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711" name="Shape 711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712" name="Shape 712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713" name="Shape 713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714" name="Shape 714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715" name="Shape 715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16" name="Shape 716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17" name="Shape 717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18" name="Shape 71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tab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724" name="Shape 72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file</a:t>
            </a:r>
          </a:p>
        </p:txBody>
      </p:sp>
      <p:pic>
        <p:nvPicPr>
          <p:cNvPr id="725" name="Shape 7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Shape 7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Shape 7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Shape 7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Shape 7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Shape 7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Shape 7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Shape 7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Shape 7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Shape 7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Shape 7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Shape 7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/>
              <a:t>internet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internet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6050" y="4173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2225" y="411557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411557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49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411557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2350" y="4173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Shape 7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19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Shape 7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4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Shape 7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4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Shape 7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4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Shape 7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Shape 7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49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Shape 7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Shape 7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2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Shape 74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Shape 75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49" y="107023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Shape 75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Shape 75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Shape 75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Shape 75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Shape 75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Shape 75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Shape 75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4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Shape 75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Shape 75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Shape 76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4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Shape 761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49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Shape 762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49" y="1613162"/>
            <a:ext cx="592274" cy="68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Shape 76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Shape 76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7"/>
            <a:ext cx="592299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Shape 765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4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Shape 766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49"/>
            <a:ext cx="592300" cy="680219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Shape 767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768" name="Shape 76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file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774" name="Shape 77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file</a:t>
            </a:r>
          </a:p>
        </p:txBody>
      </p:sp>
      <p:pic>
        <p:nvPicPr>
          <p:cNvPr id="775" name="Shape 7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Shape 7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Shape 7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Shape 7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Shape 7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Shape 7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49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Shape 7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Shape 7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Shape 7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Shape 7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Shape 7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Shape 7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Shape 7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Shape 7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Shape 7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Shape 7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Shape 7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Shape 7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Shape 7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Shape 7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Shape 7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Shape 7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Shape 7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Shape 7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Shape 7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Shape 8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806" name="Shape 806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807" name="Shape 807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808" name="Shape 808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809" name="Shape 809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810" name="Shape 810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11" name="Shape 811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12" name="Shape 812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13" name="Shape 81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file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819" name="Shape 81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document</a:t>
            </a:r>
          </a:p>
        </p:txBody>
      </p:sp>
      <p:pic>
        <p:nvPicPr>
          <p:cNvPr id="820" name="Shape 8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Shape 8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Shape 8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Shape 8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Shape 8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Shape 8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Shape 8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Shape 8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Shape 8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Shape 8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Shape 8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Shape 8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" name="Shape 8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19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Shape 8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4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Shape 8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4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Shape 8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4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Shape 8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Shape 8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49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Shape 8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Shape 84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2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Shape 84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Shape 84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49" y="107023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Shape 84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Shape 84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Shape 84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Shape 84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Shape 85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Shape 85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Shape 85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4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Shape 85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Shape 85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Shape 85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4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Shape 85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49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Shape 857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49" y="1613162"/>
            <a:ext cx="592274" cy="68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Shape 85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Shape 859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7"/>
            <a:ext cx="592299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Shape 86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4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Shape 861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49"/>
            <a:ext cx="592300" cy="680219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Shape 862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863" name="Shape 86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document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869" name="Shape 86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document</a:t>
            </a:r>
          </a:p>
        </p:txBody>
      </p:sp>
      <p:pic>
        <p:nvPicPr>
          <p:cNvPr id="870" name="Shape 8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Shape 8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Shape 8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Shape 8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Shape 8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Shape 8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49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Shape 8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Shape 8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Shape 8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Shape 8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Shape 8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Shape 8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Shape 8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Shape 8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Shape 8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Shape 8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Shape 8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Shape 8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Shape 8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Shape 8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Shape 8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Shape 8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Shape 8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Shape 8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Shape 8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Shape 8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Shape 900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901" name="Shape 901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902" name="Shape 902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903" name="Shape 903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904" name="Shape 904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905" name="Shape 905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06" name="Shape 906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07" name="Shape 907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08" name="Shape 90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document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Shape 91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914" name="Shape 91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spreadsheet</a:t>
            </a:r>
          </a:p>
        </p:txBody>
      </p:sp>
      <p:pic>
        <p:nvPicPr>
          <p:cNvPr id="915" name="Shape 9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Shape 9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Shape 9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Shape 9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Shape 9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Shape 9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Shape 9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Shape 9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Shape 9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Shape 9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Shape 9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Shape 9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Shape 9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19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Shape 9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4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Shape 9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4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Shape 9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4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Shape 9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Shape 9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49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Shape 9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Shape 9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2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Shape 93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Shape 94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49" y="107023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Shape 94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Shape 94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Shape 94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Shape 94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Shape 94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Shape 94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Shape 94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4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Shape 94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Shape 94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Shape 95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4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Shape 951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49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Shape 952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49" y="1613162"/>
            <a:ext cx="592274" cy="68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Shape 95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Shape 95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7"/>
            <a:ext cx="592299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Shape 955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4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Shape 956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49"/>
            <a:ext cx="592300" cy="680219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Shape 957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958" name="Shape 95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spreadsheet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Shape 96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964" name="Shape 96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spreadsheet</a:t>
            </a:r>
          </a:p>
        </p:txBody>
      </p:sp>
      <p:pic>
        <p:nvPicPr>
          <p:cNvPr id="965" name="Shape 9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Shape 9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Shape 9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Shape 9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Shape 9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Shape 9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49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Shape 9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Shape 9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Shape 9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Shape 9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Shape 9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Shape 9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Shape 9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Shape 9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Shape 9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Shape 9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Shape 9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Shape 9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Shape 9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Shape 9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Shape 9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Shape 9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Shape 9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Shape 9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Shape 9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Shape 9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internet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internet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internet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internet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internet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noun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global computer network providing a variety of information and communication facilities, consisting of interconnected networks using standardized communication protocols.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Mike accessed the school’s internet to find information on the online library.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internet</a:t>
            </a:r>
          </a:p>
        </p:txBody>
      </p:sp>
      <p:pic>
        <p:nvPicPr>
          <p:cNvPr id="148" name="Shape 148" descr="File:Applications-internet.sv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7475" y="2903050"/>
            <a:ext cx="1960875" cy="196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996" name="Shape 996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997" name="Shape 997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998" name="Shape 998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999" name="Shape 999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000" name="Shape 1000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01" name="Shape 1001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02" name="Shape 1002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03" name="Shape 100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spreadsheet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009" name="Shape 100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data</a:t>
            </a:r>
          </a:p>
        </p:txBody>
      </p:sp>
      <p:pic>
        <p:nvPicPr>
          <p:cNvPr id="1010" name="Shape 10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Shape 10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Shape 10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Shape 10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Shape 10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Shape 10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Shape 10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Shape 10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Shape 10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Shape 10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Shape 10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Shape 10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hape 10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19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Shape 10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4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Shape 10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4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Shape 10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4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Shape 10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Shape 10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49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Shape 10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Shape 10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2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Shape 10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Shape 103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49" y="107023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Shape 103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Shape 103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Shape 103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Shape 103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Shape 104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Shape 104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Shape 104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4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Shape 104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Shape 104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Shape 104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4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Shape 104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49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Shape 1047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49" y="1613162"/>
            <a:ext cx="592274" cy="68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Shape 104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Shape 1049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7"/>
            <a:ext cx="592299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Shape 105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4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Shape 1051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49"/>
            <a:ext cx="592300" cy="680219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Shape 1052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053" name="Shape 105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data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Shape 1058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059" name="Shape 105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data</a:t>
            </a:r>
          </a:p>
        </p:txBody>
      </p:sp>
      <p:pic>
        <p:nvPicPr>
          <p:cNvPr id="1060" name="Shape 10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Shape 10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Shape 10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Shape 10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Shape 10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Shape 10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49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Shape 10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Shape 10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Shape 10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Shape 10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Shape 10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Shape 10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Shape 10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Shape 10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Shape 10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Shape 10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Shape 10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Shape 10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Shape 10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Shape 10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Shape 10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Shape 10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Shape 10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Shape 10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Shape 10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Shape 10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Shape 1090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091" name="Shape 1091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092" name="Shape 1092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093" name="Shape 1093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094" name="Shape 1094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095" name="Shape 1095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96" name="Shape 1096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97" name="Shape 1097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98" name="Shape 109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data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Shape 110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104" name="Shape 110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characters</a:t>
            </a:r>
          </a:p>
        </p:txBody>
      </p:sp>
      <p:pic>
        <p:nvPicPr>
          <p:cNvPr id="1105" name="Shape 1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6" name="Shape 1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Shape 1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Shape 1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Shape 1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Shape 1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Shape 1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Shape 1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Shape 1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Shape 1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Shape 1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Shape 1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" name="Shape 1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19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Shape 1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4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Shape 11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4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Shape 11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4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Shape 11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Shape 11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49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Shape 11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Shape 11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2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Shape 11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Shape 113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49" y="107023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Shape 113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Shape 113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Shape 113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Shape 113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Shape 113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Shape 113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Shape 113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4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Shape 113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Shape 113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Shape 114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4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Shape 1141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49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Shape 1142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49" y="1613162"/>
            <a:ext cx="592274" cy="68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Shape 114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Shape 114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7"/>
            <a:ext cx="592299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Shape 1145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4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Shape 1146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49"/>
            <a:ext cx="592300" cy="680219"/>
          </a:xfrm>
          <a:prstGeom prst="rect">
            <a:avLst/>
          </a:prstGeom>
          <a:noFill/>
          <a:ln>
            <a:noFill/>
          </a:ln>
        </p:spPr>
      </p:pic>
      <p:sp>
        <p:nvSpPr>
          <p:cNvPr id="1147" name="Shape 1147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148" name="Shape 114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characters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Shape 115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154" name="Shape 115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characters</a:t>
            </a:r>
          </a:p>
        </p:txBody>
      </p:sp>
      <p:pic>
        <p:nvPicPr>
          <p:cNvPr id="1155" name="Shape 1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Shape 1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Shape 1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Shape 1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Shape 1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Shape 1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49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Shape 1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Shape 1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Shape 1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Shape 1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Shape 1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Shape 1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Shape 1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Shape 1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Shape 1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Shape 1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Shape 1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Shape 1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Shape 1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Shape 1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Shape 1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Shape 1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Shape 1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8" name="Shape 1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Shape 1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Shape 1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Shape 1185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186" name="Shape 1186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187" name="Shape 1187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188" name="Shape 1188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189" name="Shape 1189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190" name="Shape 1190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1" name="Shape 1191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2" name="Shape 1192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3" name="Shape 119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characters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Shape 1198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199" name="Shape 119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text</a:t>
            </a:r>
          </a:p>
        </p:txBody>
      </p:sp>
      <p:pic>
        <p:nvPicPr>
          <p:cNvPr id="1200" name="Shape 1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Shape 1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Shape 1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Shape 1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Shape 1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Shape 1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Shape 1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Shape 1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Shape 1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Shape 1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Shape 1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Shape 1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54" name="Shape 15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website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050" y="37907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6" name="Shape 12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19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Shape 12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4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Shape 12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4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Shape 12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4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Shape 12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Shape 12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49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Shape 12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Shape 12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2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Shape 12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Shape 122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49" y="107023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Shape 122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Shape 122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Shape 122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Shape 122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Shape 123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Shape 123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Shape 123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4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Shape 123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Shape 123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Shape 123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4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Shape 123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49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Shape 1237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49" y="1613162"/>
            <a:ext cx="592274" cy="68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Shape 123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Shape 1239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7"/>
            <a:ext cx="592299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Shape 124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4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Shape 1241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49"/>
            <a:ext cx="592300" cy="680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42" name="Shape 1242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243" name="Shape 124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text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Shape 1248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249" name="Shape 124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text</a:t>
            </a:r>
          </a:p>
        </p:txBody>
      </p:sp>
      <p:pic>
        <p:nvPicPr>
          <p:cNvPr id="1250" name="Shape 1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Shape 1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Shape 12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Shape 12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Shape 12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Shape 1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49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Shape 12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Shape 12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Shape 1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Shape 12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Shape 1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Shape 1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Shape 12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Shape 1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4" name="Shape 1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Shape 12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Shape 1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Shape 12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8" name="Shape 12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Shape 12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Shape 12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Shape 12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Shape 12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Shape 12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Shape 12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Shape 1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Shape 1280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281" name="Shape 1281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282" name="Shape 1282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283" name="Shape 1283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284" name="Shape 1284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285" name="Shape 1285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86" name="Shape 1286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87" name="Shape 1287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88" name="Shape 128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text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Shape 129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294" name="Shape 129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cursor</a:t>
            </a:r>
          </a:p>
        </p:txBody>
      </p:sp>
      <p:pic>
        <p:nvPicPr>
          <p:cNvPr id="1295" name="Shape 12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Shape 12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Shape 12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Shape 12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Shape 12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Shape 13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Shape 13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Shape 13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Shape 13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Shape 1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Shape 13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Shape 1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1" name="Shape 13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19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Shape 13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4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Shape 13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4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Shape 13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4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Shape 13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Shape 13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49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Shape 13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Shape 13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2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Shape 13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Shape 13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49" y="107023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Shape 132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Shape 132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Shape 132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Shape 132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Shape 132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Shape 132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Shape 132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4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Shape 132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Shape 132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Shape 133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4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Shape 1331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49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Shape 1332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49" y="1613162"/>
            <a:ext cx="592274" cy="68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3" name="Shape 133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4" name="Shape 133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7"/>
            <a:ext cx="592299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5" name="Shape 1335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4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6" name="Shape 1336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49"/>
            <a:ext cx="592300" cy="680219"/>
          </a:xfrm>
          <a:prstGeom prst="rect">
            <a:avLst/>
          </a:prstGeom>
          <a:noFill/>
          <a:ln>
            <a:noFill/>
          </a:ln>
        </p:spPr>
      </p:pic>
      <p:sp>
        <p:nvSpPr>
          <p:cNvPr id="1337" name="Shape 1337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338" name="Shape 133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cursor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Shape 134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344" name="Shape 134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cursor</a:t>
            </a:r>
          </a:p>
        </p:txBody>
      </p:sp>
      <p:pic>
        <p:nvPicPr>
          <p:cNvPr id="1345" name="Shape 13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Shape 13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Shape 13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8" name="Shape 13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9" name="Shape 13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Shape 13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49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Shape 13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Shape 13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Shape 13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Shape 13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Shape 13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Shape 13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Shape 13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Shape 13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Shape 13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Shape 13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1" name="Shape 13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2" name="Shape 13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Shape 13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4" name="Shape 13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" name="Shape 13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Shape 13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Shape 13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Shape 13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Shape 13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Shape 13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Shape 1375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376" name="Shape 1376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377" name="Shape 1377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378" name="Shape 1378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379" name="Shape 1379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380" name="Shape 1380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81" name="Shape 1381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82" name="Shape 1382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83" name="Shape 138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cursor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Shape 1388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389" name="Shape 138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edit</a:t>
            </a:r>
          </a:p>
        </p:txBody>
      </p:sp>
      <p:pic>
        <p:nvPicPr>
          <p:cNvPr id="1390" name="Shape 13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Shape 13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2" name="Shape 13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3" name="Shape 13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Shape 13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5" name="Shape 13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Shape 13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Shape 13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8" name="Shape 13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Shape 13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Shape 14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Shape 14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6" name="Shape 14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19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Shape 14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4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Shape 14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4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9" name="Shape 14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4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Shape 14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Shape 14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49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Shape 14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Shape 14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2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Shape 14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5" name="Shape 14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49" y="107023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6" name="Shape 14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7" name="Shape 14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8" name="Shape 14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Shape 141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Shape 142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Shape 142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2" name="Shape 142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4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Shape 142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Shape 142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Shape 142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4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Shape 142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49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Shape 1427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49" y="1613162"/>
            <a:ext cx="592274" cy="68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Shape 142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Shape 1429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7"/>
            <a:ext cx="592299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Shape 143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4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Shape 1431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49"/>
            <a:ext cx="592300" cy="680219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Shape 1432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433" name="Shape 143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edit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Shape 1438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439" name="Shape 143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edit</a:t>
            </a:r>
          </a:p>
        </p:txBody>
      </p:sp>
      <p:pic>
        <p:nvPicPr>
          <p:cNvPr id="1440" name="Shape 14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Shape 14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Shape 14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3" name="Shape 14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Shape 14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Shape 14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49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Shape 14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Shape 14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8" name="Shape 14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Shape 14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Shape 14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Shape 14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2" name="Shape 14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3" name="Shape 14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4" name="Shape 14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5" name="Shape 14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Shape 14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7" name="Shape 14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Shape 14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9" name="Shape 14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0" name="Shape 14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1" name="Shape 14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Shape 14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Shape 14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Shape 14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Shape 14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19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4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4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4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49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2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49" y="107023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4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4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49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49" y="1613162"/>
            <a:ext cx="592274" cy="68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7"/>
            <a:ext cx="592299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4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49"/>
            <a:ext cx="592300" cy="68021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98" name="Shape 19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website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Shape 1470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471" name="Shape 1471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472" name="Shape 1472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473" name="Shape 1473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474" name="Shape 1474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475" name="Shape 1475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76" name="Shape 1476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77" name="Shape 1477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78" name="Shape 147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edit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Shape 148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484" name="Shape 148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select</a:t>
            </a:r>
          </a:p>
        </p:txBody>
      </p:sp>
      <p:pic>
        <p:nvPicPr>
          <p:cNvPr id="1485" name="Shape 14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Shape 14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7" name="Shape 14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8" name="Shape 14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9" name="Shape 14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0" name="Shape 14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Shape 14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2" name="Shape 14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3" name="Shape 14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" name="Shape 14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5" name="Shape 14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6" name="Shape 14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1" name="Shape 15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19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2" name="Shape 15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4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Shape 15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4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4" name="Shape 15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4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5" name="Shape 150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6" name="Shape 150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49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7" name="Shape 150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8" name="Shape 150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2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Shape 150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0" name="Shape 151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49" y="107023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1" name="Shape 151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2" name="Shape 151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3" name="Shape 15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4" name="Shape 151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5" name="Shape 151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6" name="Shape 15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7" name="Shape 151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4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8" name="Shape 151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9" name="Shape 151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0" name="Shape 152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4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1" name="Shape 1521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49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2" name="Shape 1522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49" y="1613162"/>
            <a:ext cx="592274" cy="68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3" name="Shape 152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4" name="Shape 152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7"/>
            <a:ext cx="592299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5" name="Shape 1525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4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6" name="Shape 1526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49"/>
            <a:ext cx="592300" cy="680219"/>
          </a:xfrm>
          <a:prstGeom prst="rect">
            <a:avLst/>
          </a:prstGeom>
          <a:noFill/>
          <a:ln>
            <a:noFill/>
          </a:ln>
        </p:spPr>
      </p:pic>
      <p:sp>
        <p:nvSpPr>
          <p:cNvPr id="1527" name="Shape 1527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528" name="Shape 152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select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Shape 153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534" name="Shape 153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select</a:t>
            </a:r>
          </a:p>
        </p:txBody>
      </p:sp>
      <p:pic>
        <p:nvPicPr>
          <p:cNvPr id="1535" name="Shape 15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" name="Shape 15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7" name="Shape 15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8" name="Shape 15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9" name="Shape 15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0" name="Shape 15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49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1" name="Shape 15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2" name="Shape 15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3" name="Shape 15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4" name="Shape 15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5" name="Shape 15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6" name="Shape 15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7" name="Shape 15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Shape 15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Shape 15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0" name="Shape 15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1" name="Shape 15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2" name="Shape 15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3" name="Shape 15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4" name="Shape 15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5" name="Shape 15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6" name="Shape 15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7" name="Shape 15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8" name="Shape 15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Shape 15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0" name="Shape 15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Shape 1565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566" name="Shape 1566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567" name="Shape 1567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568" name="Shape 1568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569" name="Shape 1569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570" name="Shape 1570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71" name="Shape 1571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72" name="Shape 1572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73" name="Shape 157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select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Shape 1578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579" name="Shape 157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highlight</a:t>
            </a:r>
          </a:p>
        </p:txBody>
      </p:sp>
      <p:pic>
        <p:nvPicPr>
          <p:cNvPr id="1580" name="Shape 15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1" name="Shape 15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2" name="Shape 15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3" name="Shape 15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4" name="Shape 15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5" name="Shape 15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6" name="Shape 15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Shape 15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8" name="Shape 15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9" name="Shape 15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0" name="Shape 15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1" name="Shape 15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6" name="Shape 15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19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7" name="Shape 15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4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8" name="Shape 15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4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9" name="Shape 15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4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0" name="Shape 16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1" name="Shape 160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49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2" name="Shape 160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3" name="Shape 160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2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4" name="Shape 160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5" name="Shape 160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49" y="107023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6" name="Shape 160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7" name="Shape 160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8" name="Shape 160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9" name="Shape 160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0" name="Shape 161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1" name="Shape 161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2" name="Shape 161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4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3" name="Shape 16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4" name="Shape 161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5" name="Shape 161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4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6" name="Shape 161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49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7" name="Shape 1617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49" y="1613162"/>
            <a:ext cx="592274" cy="68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8" name="Shape 161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9" name="Shape 1619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7"/>
            <a:ext cx="592299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0" name="Shape 162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4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1" name="Shape 1621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49"/>
            <a:ext cx="592300" cy="680219"/>
          </a:xfrm>
          <a:prstGeom prst="rect">
            <a:avLst/>
          </a:prstGeom>
          <a:noFill/>
          <a:ln>
            <a:noFill/>
          </a:ln>
        </p:spPr>
      </p:pic>
      <p:sp>
        <p:nvSpPr>
          <p:cNvPr id="1622" name="Shape 1622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623" name="Shape 162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highlight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Shape 1628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629" name="Shape 162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highlight</a:t>
            </a:r>
          </a:p>
        </p:txBody>
      </p:sp>
      <p:pic>
        <p:nvPicPr>
          <p:cNvPr id="1630" name="Shape 16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1" name="Shape 16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2" name="Shape 16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3" name="Shape 16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4" name="Shape 16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5" name="Shape 16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49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6" name="Shape 16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7" name="Shape 16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" name="Shape 16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" name="Shape 16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0" name="Shape 16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1" name="Shape 16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2" name="Shape 16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3" name="Shape 16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4" name="Shape 16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5" name="Shape 16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6" name="Shape 16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7" name="Shape 16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8" name="Shape 16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9" name="Shape 16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0" name="Shape 16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1" name="Shape 16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Shape 16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3" name="Shape 16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4" name="Shape 16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5" name="Shape 16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Shape 1660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661" name="Shape 1661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662" name="Shape 1662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663" name="Shape 1663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664" name="Shape 1664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665" name="Shape 1665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66" name="Shape 1666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67" name="Shape 1667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68" name="Shape 166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highlight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Shape 167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674" name="Shape 167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Start menu</a:t>
            </a:r>
          </a:p>
        </p:txBody>
      </p:sp>
      <p:pic>
        <p:nvPicPr>
          <p:cNvPr id="1675" name="Shape 16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6" name="Shape 16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7" name="Shape 16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8" name="Shape 16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9" name="Shape 16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0" name="Shape 16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1" name="Shape 16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2" name="Shape 16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3" name="Shape 16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4" name="Shape 16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5" name="Shape 16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6" name="Shape 16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204" name="Shape 20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website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49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1" name="Shape 16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19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2" name="Shape 16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4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3" name="Shape 16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4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4" name="Shape 16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4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5" name="Shape 169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6" name="Shape 169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49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7" name="Shape 169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8" name="Shape 169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2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9" name="Shape 169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0" name="Shape 170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49" y="107023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1" name="Shape 170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2" name="Shape 170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3" name="Shape 170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4" name="Shape 170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5" name="Shape 170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6" name="Shape 170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7" name="Shape 170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4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8" name="Shape 170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9" name="Shape 170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0" name="Shape 171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4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1" name="Shape 1711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49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2" name="Shape 1712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49" y="1613162"/>
            <a:ext cx="592274" cy="68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3" name="Shape 171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4" name="Shape 171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7"/>
            <a:ext cx="592299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5" name="Shape 1715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4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6" name="Shape 1716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49"/>
            <a:ext cx="592300" cy="680219"/>
          </a:xfrm>
          <a:prstGeom prst="rect">
            <a:avLst/>
          </a:prstGeom>
          <a:noFill/>
          <a:ln>
            <a:noFill/>
          </a:ln>
        </p:spPr>
      </p:pic>
      <p:sp>
        <p:nvSpPr>
          <p:cNvPr id="1717" name="Shape 1717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718" name="Shape 171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Start menu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Shape 172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724" name="Shape 172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Start menu</a:t>
            </a:r>
          </a:p>
        </p:txBody>
      </p:sp>
      <p:pic>
        <p:nvPicPr>
          <p:cNvPr id="1725" name="Shape 17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6" name="Shape 17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7" name="Shape 17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8" name="Shape 17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9" name="Shape 17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0" name="Shape 17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49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1" name="Shape 17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2" name="Shape 17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3" name="Shape 17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4" name="Shape 17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5" name="Shape 17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6" name="Shape 17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7" name="Shape 17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8" name="Shape 17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9" name="Shape 17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0" name="Shape 17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" name="Shape 17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2" name="Shape 17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3" name="Shape 17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4" name="Shape 17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5" name="Shape 17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6" name="Shape 17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7" name="Shape 17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8" name="Shape 17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9" name="Shape 17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0" name="Shape 17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Shape 1755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756" name="Shape 1756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757" name="Shape 1757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758" name="Shape 1758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759" name="Shape 1759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760" name="Shape 1760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61" name="Shape 1761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62" name="Shape 1762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63" name="Shape 176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Start menu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Shape 1768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769" name="Shape 176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URL</a:t>
            </a:r>
          </a:p>
        </p:txBody>
      </p:sp>
      <p:pic>
        <p:nvPicPr>
          <p:cNvPr id="1770" name="Shape 17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1" name="Shape 17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2" name="Shape 17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3" name="Shape 17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4" name="Shape 17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5" name="Shape 17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6" name="Shape 17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7" name="Shape 17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8" name="Shape 17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9" name="Shape 17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0" name="Shape 17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1" name="Shape 17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6" name="Shape 17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19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7" name="Shape 17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4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8" name="Shape 17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4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9" name="Shape 17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4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0" name="Shape 179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1" name="Shape 179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49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2" name="Shape 179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3" name="Shape 179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2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4" name="Shape 179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5" name="Shape 179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49" y="107023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6" name="Shape 179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7" name="Shape 179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8" name="Shape 179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9" name="Shape 179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0" name="Shape 180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1" name="Shape 180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2" name="Shape 180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4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3" name="Shape 180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4" name="Shape 180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5" name="Shape 180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4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6" name="Shape 180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49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7" name="Shape 1807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49" y="1613162"/>
            <a:ext cx="592274" cy="68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8" name="Shape 180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9" name="Shape 1809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7"/>
            <a:ext cx="592299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0" name="Shape 181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4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1" name="Shape 1811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49"/>
            <a:ext cx="592300" cy="680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12" name="Shape 1812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813" name="Shape 181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URL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Shape 1818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819" name="Shape 181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URL</a:t>
            </a:r>
          </a:p>
        </p:txBody>
      </p:sp>
      <p:pic>
        <p:nvPicPr>
          <p:cNvPr id="1820" name="Shape 18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1" name="Shape 18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2" name="Shape 18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3" name="Shape 18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4" name="Shape 18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5" name="Shape 18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49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6" name="Shape 18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7" name="Shape 18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8" name="Shape 18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9" name="Shape 18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0" name="Shape 18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1" name="Shape 18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2" name="Shape 18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3" name="Shape 18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4" name="Shape 18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5" name="Shape 18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6" name="Shape 18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7" name="Shape 18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8" name="Shape 18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9" name="Shape 18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0" name="Shape 18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1" name="Shape 18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2" name="Shape 18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" name="Shape 18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4" name="Shape 18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5" name="Shape 18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Shape 1850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851" name="Shape 1851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852" name="Shape 1852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853" name="Shape 1853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854" name="Shape 1854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855" name="Shape 1855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56" name="Shape 1856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57" name="Shape 1857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58" name="Shape 185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URL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Shape 186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864" name="Shape 186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scroll</a:t>
            </a:r>
          </a:p>
        </p:txBody>
      </p:sp>
      <p:pic>
        <p:nvPicPr>
          <p:cNvPr id="1865" name="Shape 18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6" name="Shape 18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7" name="Shape 18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8" name="Shape 18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9" name="Shape 18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0" name="Shape 18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1" name="Shape 18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2" name="Shape 18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3" name="Shape 18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4" name="Shape 18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5" name="Shape 18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6" name="Shape 18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1" name="Shape 18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19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Shape 18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49" y="107025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3" name="Shape 18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4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4" name="Shape 18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4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5" name="Shape 188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6" name="Shape 188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49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7" name="Shape 188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8" name="Shape 188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2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9" name="Shape 188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0" name="Shape 189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49" y="107023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1" name="Shape 189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2" name="Shape 189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3" name="Shape 189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4" name="Shape 189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5" name="Shape 189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2999"/>
            <a:ext cx="592275" cy="67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6" name="Shape 189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299" cy="67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7" name="Shape 189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4"/>
            <a:ext cx="592274" cy="67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8" name="Shape 189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9" name="Shape 189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0" name="Shape 190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4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1" name="Shape 1901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49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2" name="Shape 1902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49" y="1613162"/>
            <a:ext cx="592274" cy="68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3" name="Shape 190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4" name="Shape 190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7"/>
            <a:ext cx="592299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5" name="Shape 1905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49" y="1615799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6" name="Shape 1906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49"/>
            <a:ext cx="592300" cy="680219"/>
          </a:xfrm>
          <a:prstGeom prst="rect">
            <a:avLst/>
          </a:prstGeom>
          <a:noFill/>
          <a:ln>
            <a:noFill/>
          </a:ln>
        </p:spPr>
      </p:pic>
      <p:sp>
        <p:nvSpPr>
          <p:cNvPr id="1907" name="Shape 1907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908" name="Shape 190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scroll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Shape 191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1914" name="Shape 191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scroll</a:t>
            </a:r>
          </a:p>
        </p:txBody>
      </p:sp>
      <p:pic>
        <p:nvPicPr>
          <p:cNvPr id="1915" name="Shape 19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6" name="Shape 19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7" name="Shape 19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8" name="Shape 19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9" name="Shape 19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0" name="Shape 19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49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1" name="Shape 19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2" name="Shape 19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3" name="Shape 19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4" name="Shape 19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5" name="Shape 19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6" name="Shape 19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7" name="Shape 19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8" name="Shape 19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9" name="Shape 19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0" name="Shape 19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1" name="Shape 19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2" name="Shape 19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3" name="Shape 19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4" name="Shape 19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5" name="Shape 19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6" name="Shape 19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7" name="Shape 19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8" name="Shape 19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9" name="Shape 19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0" name="Shape 19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36" name="Shape 236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37" name="Shape 237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38" name="Shape 238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39" name="Shape 239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40" name="Shape 240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website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Shape 1945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946" name="Shape 1946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947" name="Shape 1947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948" name="Shape 1948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949" name="Shape 1949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950" name="Shape 1950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1" name="Shape 1951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2" name="Shape 1952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3" name="Shape 195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scroll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249" name="Shape 24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webpage</a:t>
            </a:r>
          </a:p>
        </p:txBody>
      </p:sp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899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2"/>
            <a:ext cx="432949" cy="54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2"/>
            <a:ext cx="432949" cy="54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On-screen Show (16:9)</PresentationFormat>
  <Paragraphs>91</Paragraphs>
  <Slides>80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Vaughan Sonja M.</dc:creator>
  <cp:lastModifiedBy>Vaughan Sonja M.</cp:lastModifiedBy>
  <cp:revision>1</cp:revision>
  <dcterms:modified xsi:type="dcterms:W3CDTF">2017-09-28T15:42:10Z</dcterms:modified>
</cp:coreProperties>
</file>