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0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8696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14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334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3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875" y="788500"/>
            <a:ext cx="1280275" cy="105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8575" y="2272475"/>
            <a:ext cx="1203575" cy="96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15600" y="2414350"/>
            <a:ext cx="1180985" cy="96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3550" y="3622100"/>
            <a:ext cx="1180975" cy="100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15599" y="3861950"/>
            <a:ext cx="1312878" cy="105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48199" y="971646"/>
            <a:ext cx="1280275" cy="1051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410" y="4335890"/>
            <a:ext cx="993734" cy="658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983" y="2413227"/>
            <a:ext cx="1511939" cy="9449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410" y="3443665"/>
            <a:ext cx="993734" cy="658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086" y="1669326"/>
            <a:ext cx="993734" cy="658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410" y="925425"/>
            <a:ext cx="1079086" cy="658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Vaughan Sonja M.</dc:creator>
  <cp:lastModifiedBy>Vaughan Sonja M.</cp:lastModifiedBy>
  <cp:revision>2</cp:revision>
  <dcterms:modified xsi:type="dcterms:W3CDTF">2017-10-24T21:28:50Z</dcterms:modified>
</cp:coreProperties>
</file>